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4D2-F751-4A9F-A0B9-2E25EC0BF170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94C81B8-34CE-45CC-84F9-C3C206157EE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4D2-F751-4A9F-A0B9-2E25EC0BF170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81B8-34CE-45CC-84F9-C3C206157E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4D2-F751-4A9F-A0B9-2E25EC0BF170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81B8-34CE-45CC-84F9-C3C206157E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4D2-F751-4A9F-A0B9-2E25EC0BF170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81B8-34CE-45CC-84F9-C3C206157E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4D2-F751-4A9F-A0B9-2E25EC0BF170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81B8-34CE-45CC-84F9-C3C206157EE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4D2-F751-4A9F-A0B9-2E25EC0BF170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81B8-34CE-45CC-84F9-C3C206157E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4D2-F751-4A9F-A0B9-2E25EC0BF170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81B8-34CE-45CC-84F9-C3C206157E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4D2-F751-4A9F-A0B9-2E25EC0BF170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81B8-34CE-45CC-84F9-C3C206157E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4D2-F751-4A9F-A0B9-2E25EC0BF170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81B8-34CE-45CC-84F9-C3C206157E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4D2-F751-4A9F-A0B9-2E25EC0BF170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81B8-34CE-45CC-84F9-C3C206157EE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4D2-F751-4A9F-A0B9-2E25EC0BF170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81B8-34CE-45CC-84F9-C3C206157EE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5D7E4D2-F751-4A9F-A0B9-2E25EC0BF170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4C81B8-34CE-45CC-84F9-C3C206157EE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Julius Caesar Act I and II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297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 </a:t>
            </a:r>
            <a:r>
              <a:rPr lang="en-US" sz="2700" dirty="0" smtClean="0"/>
              <a:t>What literary element describes the two characters of Cassius and Brutus?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lphaUcPeriod"/>
            </a:pPr>
            <a:r>
              <a:rPr lang="en-US" dirty="0" smtClean="0"/>
              <a:t>Foil</a:t>
            </a:r>
          </a:p>
          <a:p>
            <a:pPr marL="571500" indent="-457200">
              <a:buFont typeface="+mj-lt"/>
              <a:buAutoNum type="alphaUcPeriod"/>
            </a:pPr>
            <a:r>
              <a:rPr lang="en-US" dirty="0" smtClean="0"/>
              <a:t>Simile</a:t>
            </a:r>
          </a:p>
          <a:p>
            <a:pPr marL="571500" indent="-457200">
              <a:buFont typeface="+mj-lt"/>
              <a:buAutoNum type="alphaUcPeriod"/>
            </a:pPr>
            <a:r>
              <a:rPr lang="en-US" dirty="0" smtClean="0"/>
              <a:t>Soliloquy</a:t>
            </a:r>
          </a:p>
          <a:p>
            <a:pPr marL="571500" indent="-457200">
              <a:buFont typeface="+mj-lt"/>
              <a:buAutoNum type="alphaUcPeriod"/>
            </a:pPr>
            <a:r>
              <a:rPr lang="en-US" dirty="0" smtClean="0"/>
              <a:t>monologue</a:t>
            </a:r>
          </a:p>
          <a:p>
            <a:pPr marL="571500" indent="-457200">
              <a:buFont typeface="+mj-lt"/>
              <a:buAutoNum type="alpha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570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</a:t>
            </a:r>
            <a:r>
              <a:rPr lang="en-US" sz="2700" dirty="0" smtClean="0"/>
              <a:t>Which character is the protagonist that drives the action in act I and leads others against </a:t>
            </a:r>
            <a:r>
              <a:rPr lang="en-US" sz="2700" dirty="0" err="1" smtClean="0"/>
              <a:t>caesar</a:t>
            </a:r>
            <a:r>
              <a:rPr lang="en-US" sz="2700" dirty="0" smtClean="0"/>
              <a:t>?</a:t>
            </a:r>
            <a:endParaRPr lang="en-US" sz="27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469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What is a soliloquy?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992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What is the plot function of Act II? What does it create?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661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Summarize what is happening in Act II where we left off.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3723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10</TotalTime>
  <Words>82</Words>
  <Application>Microsoft Office PowerPoint</Application>
  <PresentationFormat>On-screen Show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Apothecary</vt:lpstr>
      <vt:lpstr>Julius Caesar Act I and II Review</vt:lpstr>
      <vt:lpstr>1.  What literary element describes the two characters of Cassius and Brutus?</vt:lpstr>
      <vt:lpstr>2. Which character is the protagonist that drives the action in act I and leads others against caesar?</vt:lpstr>
      <vt:lpstr>3. What is a soliloquy?</vt:lpstr>
      <vt:lpstr>4. What is the plot function of Act II? What does it create?</vt:lpstr>
      <vt:lpstr>5. Summarize what is happening in Act II where we left off.</vt:lpstr>
    </vt:vector>
  </TitlesOfParts>
  <Company>SUHSD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Julius Caesar Act I and II Review</dc:title>
  <dc:creator>michelle.clark-cadwe</dc:creator>
  <cp:lastModifiedBy>michelle.clark-cadwe</cp:lastModifiedBy>
  <cp:revision>2</cp:revision>
  <dcterms:created xsi:type="dcterms:W3CDTF">2012-11-27T20:08:52Z</dcterms:created>
  <dcterms:modified xsi:type="dcterms:W3CDTF">2012-11-27T20:19:20Z</dcterms:modified>
</cp:coreProperties>
</file>